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83" r:id="rId2"/>
  </p:sldMasterIdLst>
  <p:notesMasterIdLst>
    <p:notesMasterId r:id="rId54"/>
  </p:notesMasterIdLst>
  <p:sldIdLst>
    <p:sldId id="299" r:id="rId3"/>
    <p:sldId id="302" r:id="rId4"/>
    <p:sldId id="303" r:id="rId5"/>
    <p:sldId id="304" r:id="rId6"/>
    <p:sldId id="305" r:id="rId7"/>
    <p:sldId id="306" r:id="rId8"/>
    <p:sldId id="300" r:id="rId9"/>
    <p:sldId id="301" r:id="rId10"/>
    <p:sldId id="258" r:id="rId11"/>
    <p:sldId id="311" r:id="rId12"/>
    <p:sldId id="293" r:id="rId13"/>
    <p:sldId id="296" r:id="rId14"/>
    <p:sldId id="297" r:id="rId15"/>
    <p:sldId id="264" r:id="rId16"/>
    <p:sldId id="263" r:id="rId17"/>
    <p:sldId id="265" r:id="rId18"/>
    <p:sldId id="266" r:id="rId19"/>
    <p:sldId id="260" r:id="rId20"/>
    <p:sldId id="272" r:id="rId21"/>
    <p:sldId id="276" r:id="rId22"/>
    <p:sldId id="267" r:id="rId23"/>
    <p:sldId id="275" r:id="rId24"/>
    <p:sldId id="273" r:id="rId25"/>
    <p:sldId id="262" r:id="rId26"/>
    <p:sldId id="261" r:id="rId27"/>
    <p:sldId id="279" r:id="rId28"/>
    <p:sldId id="277" r:id="rId29"/>
    <p:sldId id="307" r:id="rId30"/>
    <p:sldId id="274" r:id="rId31"/>
    <p:sldId id="282" r:id="rId32"/>
    <p:sldId id="281" r:id="rId33"/>
    <p:sldId id="278" r:id="rId34"/>
    <p:sldId id="308" r:id="rId35"/>
    <p:sldId id="268" r:id="rId36"/>
    <p:sldId id="283" r:id="rId37"/>
    <p:sldId id="280" r:id="rId38"/>
    <p:sldId id="284" r:id="rId39"/>
    <p:sldId id="309" r:id="rId40"/>
    <p:sldId id="269" r:id="rId41"/>
    <p:sldId id="290" r:id="rId42"/>
    <p:sldId id="285" r:id="rId43"/>
    <p:sldId id="287" r:id="rId44"/>
    <p:sldId id="286" r:id="rId45"/>
    <p:sldId id="312" r:id="rId46"/>
    <p:sldId id="310" r:id="rId47"/>
    <p:sldId id="270" r:id="rId48"/>
    <p:sldId id="291" r:id="rId49"/>
    <p:sldId id="288" r:id="rId50"/>
    <p:sldId id="289" r:id="rId51"/>
    <p:sldId id="292" r:id="rId52"/>
    <p:sldId id="298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Ligurino Cd Rg" panose="020B0608040200010104" pitchFamily="34" charset="0"/>
      <p:regular r:id="rId63"/>
    </p:embeddedFont>
    <p:embeddedFont>
      <p:font typeface="Proxima Nova Cond Medium" panose="02000506030000020004" pitchFamily="50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98" autoAdjust="0"/>
    <p:restoredTop sz="75326" autoAdjust="0"/>
  </p:normalViewPr>
  <p:slideViewPr>
    <p:cSldViewPr snapToGrid="0">
      <p:cViewPr varScale="1">
        <p:scale>
          <a:sx n="86" d="100"/>
          <a:sy n="86" d="100"/>
        </p:scale>
        <p:origin x="138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tools to your tool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2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CleanupTempFolderJob%250A%257B%250A%2520%2520%2509%252F%252F%2520..%250A%250A%2520%2520%2520%2520public%2520void%2520Execute%28%29%250A%2520%2520%2520%2520%257B%250A%2509%2509%252F%252F%2520...%250A%2520%2520%2520%2520%257D%250A%250A%2520%2520%2520%2520public%2520void%2520Generate%28%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%252F%252F...%250A%250Abuilder.Services.AddHangfire%28config%2520%253D%253E%250A%257B%250A%2520%2520%2520%2520config.UseSqlServerStorage%28%2522Server%253D.%253BDatabase%253DHangfireDemo%253BTrusted_Connection%253DTrue%253B%2522%29%253B%250A%250A%2520%2520%2520%2520var%2520cronEvery30Seconds%2520%253D%2520%2522*%252F30%2520*%2520*%2520*%2520*%2520*%2522%253B%250A%2520%2520%2520%2520RecurringJob.AddOrUpdate%253CCleanupTempFolderJob%253E%28job%2520%253D%253E%2520job.Execute%28%29%252C%2520cronEvery30Seconds%29%253B%250A%257D%29%253B%250A%250Abuilder.Services.AddHangfireServer%28%29%253B%250A%250A%252F%252F%2520...%250A%250Aapp.MapGet%28%2522%252Fgenerate%2522%252C%2520%28IBackgroundJobClient%2520backgroundJobClient%29%2520%253D%253E%2520%257B%250A%2520%2520%2520%2520backgroundJobClient.Schedule%253CCleanupTempFolderJob%253E%28job%2520%253D%253E%2520job.Generate%28%29%252C%2520TimeSpan.FromSeconds%2830%29%29%253B%250A%257D%29%253B%250A%250Aapp.UseHangfireDashboard%28%29%253B%250Aapp.MapHangfireDashboard%28%29%253B%250A%250Aapp.Run%28%29%253B%250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4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Timer_GetRssFeed%250A%257B%250A%2509%252F%252F%2520..%250A%2520%2520%250A%2520%2520%2520%2520%255BFunction%28%2522Timer_GetRssFeed%2522%29%255D%250A%2520%2520%2520%2520public%2520async%2520Task%2520Run%28%255BTimerTrigger%28%2522*%252F30%2520*%2520*%2520*%2520*%2520*%2522%29%255D%2520TimerInfo%2520myTimer%252C%2520ILogger%2520logger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– input and output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5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big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public%2520class%2520CleanupFolderService%2520%253A%2520BackgroundService%250A%257B%250A%2520%2520%2520%2520private%2520const%2520string%2520FolderToCheck%2520%253D%2520%2522C%253A%255C%255CTemp%2522%253B%250A%2520%2520%2520%2520private%2520const%2520int%2520DelayBetweenChecks%2520%253D%25201000%2520*%252015%253B%2520%252F%252F%252015%2520seconds%250A%250A%2520%2520%2520%2520private%2520readonly%2520ILogger%253CCleanupFolderService%253E%2520_logger%253B%250A%250A%2520%2520%2520%2520public%2520CleanupFolderService%28ILogger%253CCleanupFolderService%253E%2520logger%29%250A%2520%2520%2520%2520%257B%250A%2520%2520%2520%2520%2520%2520%2520%2520_logger%2520%253D%2520logger%253B%250A%2520%2520%2520%2520%257D%250A%250A%2520%2520%2520%2520protected%2520override%2520async%2520Task%2520ExecuteAsync%28CancellationToken%2520stoppingToken%29%250A%2520%2520%2520%2520%257B%250A%2520%2520%2520%2520%2520%2520%2520%2520while%2520%28%21stoppingToken.IsCancellationRequested%29%250A%2520%2520%2520%2520%2520%2520%2520%2520%257B%250A%2520%2520%2520%2520%2520%2520%2520%2520%2509%252F%252F%2520do%2520work%250A%2520%2520%2520%2520%2520%2520%2520%2520%257D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UseWindowsService%28configure%2520%253D%253E%2520%257B%250A%2520%2520%2520%2520%2520%2520%2520%2520configure.ServiceName%2520%253D%2520%2522Tactical%2520Windows%2520Service%2522%253B%250A%2520%2520%2520%2520%257D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%250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Create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binPath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"{path to your application}\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\publish\Tactic.WindowsService.exe"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Start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start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Stop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stop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07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var%2520builder%2520%253D%2520WebApplication.CreateBuilder%28args%29%253B%250A%250Abuilder.Services.AddHostedService%253CCleanUpTempFolderService%253E%28%29%253B%250A%250Avar%2520app%2520%253D%2520builder.Build%28%29%253B%250A%250Aapp.MapGet%28%2522%252F%2522%252C%2520%28%29%2520%253D%253E%2520%2522Hello%2520World%21%2522%29%253B%250A%250Aapp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1: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using%2520Quartz%253B%250A%252F%252F%2520...%250Abuilder.Services.AddQuartz%28q%2520%253D%253E%250A%2520%2520%2520%2520%257B%250A%2520%2520%2520%2520%2520%2520%2520%2520q.UseMicrosoftDependencyInjectionJobFactory%28%29%253B%250A%250A%2520%2520%2520%2520%2520%2520%2520%2520%252F%252F%2520base%2520Quartz%2520scheduler%252C%2520job%2520and%2520trigger%2520configuration%250A%2520%2520%2520%2520%2520%2520%2520%2520var%2520jobKey%2520%253D%2520new%2520JobKey%28%2522CleanUpTempFolderJob%2522%29%253B%250A%2520%2520%2520%2520%2520%2520%2520%2520q.AddJob%253CCleanUpTempFolderJob%253E%28jobKey%252C%2520job%2520%253D%253E%2520job%250A%2520%2520%2520%2520%2520%2520%2520%2520%2520%2520%2520%2520.StoreDurably%28%29%250A%2520%2520%2520%2520%2520%2520%2520%2520%2520%2520%2520%2520.DisallowConcurrentExecution%28%29%250A%2520%2520%2520%2520%2520%2520%2520%2520%2520%2520%2520%2520.WithDescription%28%2522Cleans%2520up%2520the%2520temp%2520folder%2522%29%29%253B%250A%250A%2520%2520%2520%2520%2520%2520%2520%2520var%2520cronEvery30Seconds%2520%253D%2520%25220%252F30%2520*%2520*%2520%253F%2520*%2520*%2522%253B%250A%2520%2520%2520%2520%2520%2520%2520%2520q.AddTrigger%28trigger%2520%253D%253E%2520trigger%250A%2520%2520%2520%2520%2520%2520%2520%2520%2520%2520%2520%2520.ForJob%28jobKey%29%250A%2520%2520%2520%2520%2520%2520%2520%2520%2520%2520%2520%2520.WithCronSchedule%28cronEvery30Seconds%29%29%253B%2520%252F%252F%2520every%252030%2520seconds%250A%250A%2520%2520%2520%2520%257D%29%253B%250A%252F%252F%2520....</a:t>
            </a:r>
          </a:p>
          <a:p>
            <a:endParaRPr lang="en-US" dirty="0"/>
          </a:p>
          <a:p>
            <a:r>
              <a:rPr lang="en-US" dirty="0"/>
              <a:t>Screenshot 2: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builder.Services.AddQuartzServer%28options%2520%253D%253E%250A%2520%2520%2520%2520%257B%250A%2520%2520%2520%2520%2520%2520%2520%2520%252F%252F%2520when%2520shutting%2520down%2520we%2520want%2520jobs%2520to%2520complete%2520gracefully%250A%2520%2520%2520%2520%2520%2520%2520%2520options.WaitForJobsToComplete%2520%253D%2520true%253B%250A%2520%2520%2520%2520%257D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7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7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59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CD6D-AF27-C8D0-49F9-953336F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119E-4A85-694C-DF13-B007FA9A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298-238A-4037-67DF-69289C3C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3DD9-A651-FE95-4A7D-676670E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E897F-7556-CB1E-3D3F-3B3C44FFD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46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81B2-A875-D706-19CE-DD7F55CA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DFD4-61D9-B49A-73F7-ED3C47366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5C71-A23B-2460-73B7-56504168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E26C0-5303-E5CC-5F4C-8CDCF9CA8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26436-9FB2-4AF8-C440-998C7D60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3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77FB-19B4-79F1-2F16-1B42F7C1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86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2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5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FEE646-C360-CB94-FA50-AF16BC966F5A}"/>
              </a:ext>
            </a:extLst>
          </p:cNvPr>
          <p:cNvGrpSpPr/>
          <p:nvPr userDrawn="1"/>
        </p:nvGrpSpPr>
        <p:grpSpPr>
          <a:xfrm>
            <a:off x="249383" y="6354375"/>
            <a:ext cx="11693234" cy="276999"/>
            <a:chOff x="249383" y="6234545"/>
            <a:chExt cx="1169323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AECBA-FF68-BF4D-9D28-E04A8E5FBAB4}"/>
                </a:ext>
              </a:extLst>
            </p:cNvPr>
            <p:cNvSpPr txBox="1"/>
            <p:nvPr/>
          </p:nvSpPr>
          <p:spPr>
            <a:xfrm>
              <a:off x="249383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Tactics for Building Background Services in .NET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61DD4-086B-963B-E510-73854418B95B}"/>
                </a:ext>
              </a:extLst>
            </p:cNvPr>
            <p:cNvSpPr txBox="1"/>
            <p:nvPr/>
          </p:nvSpPr>
          <p:spPr>
            <a:xfrm>
              <a:off x="7578435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@1kevgriff@bbiz.io | @1kevgriff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AFE36A-2507-E167-F456-586DF12F65E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613565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A7549A-6948-2718-C5D7-33DCAA2F530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416040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B1D7D9-E2BA-BA2C-070D-DE7EA8BB5841}"/>
              </a:ext>
            </a:extLst>
          </p:cNvPr>
          <p:cNvSpPr txBox="1"/>
          <p:nvPr userDrawn="1"/>
        </p:nvSpPr>
        <p:spPr>
          <a:xfrm>
            <a:off x="5775960" y="63543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E191A70-2438-4CC7-A701-CA8790CB0388}" type="slidenum">
              <a:rPr lang="en-US" sz="1200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7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91" r:id="rId4"/>
    <p:sldLayoutId id="2147483692" r:id="rId5"/>
    <p:sldLayoutId id="214748369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96AB-1987-2DD4-ADA4-6D0E5D4BF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br>
              <a:rPr lang="en-US" dirty="0"/>
            </a:br>
            <a:r>
              <a:rPr lang="en-US" dirty="0"/>
              <a:t>Background</a:t>
            </a:r>
            <a:br>
              <a:rPr lang="en-US" dirty="0"/>
            </a:br>
            <a:r>
              <a:rPr lang="en-US" dirty="0"/>
              <a:t>Services </a:t>
            </a:r>
            <a:br>
              <a:rPr lang="en-US" dirty="0"/>
            </a:br>
            <a:r>
              <a:rPr lang="en-US" dirty="0"/>
              <a:t>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C7F22-A0A9-5110-6AAF-1E2E28AA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Kevin Griffin</a:t>
            </a:r>
          </a:p>
        </p:txBody>
      </p:sp>
    </p:spTree>
    <p:extLst>
      <p:ext uri="{BB962C8B-B14F-4D97-AF65-F5344CB8AC3E}">
        <p14:creationId xmlns:p14="http://schemas.microsoft.com/office/powerpoint/2010/main" val="41669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FBDE5F-47DD-C274-11CF-29B376BC7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28000" cy="41021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BE2478-7059-ADB0-C014-F497CDE2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02790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7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390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cxnSpLocks/>
            <a:stCxn id="9" idx="1"/>
            <a:endCxn id="2" idx="2"/>
          </p:cNvCxnSpPr>
          <p:nvPr/>
        </p:nvCxnSpPr>
        <p:spPr>
          <a:xfrm rot="10800000">
            <a:off x="2019021" y="3861449"/>
            <a:ext cx="5441952" cy="833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2226094" y="1015439"/>
            <a:ext cx="1621997" cy="2036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A0A1CA-3CA2-5DA4-C4B8-C7C3B28C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F7F71-E643-9A20-B85F-539D1E474CCF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44759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3097793" y="752060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4472C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1747409" y="1494124"/>
            <a:ext cx="1621996" cy="10787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F7F894C-8B8C-99AB-F7F8-50323E17A6B9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rot="5400000">
            <a:off x="2894831" y="1857929"/>
            <a:ext cx="1660014" cy="1330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3D8701-459B-54FA-CBE5-CC759ED1157D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5681967" y="1222512"/>
            <a:ext cx="3071093" cy="470451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3E8AEA-0A9B-4E00-AE50-AC67596E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0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Processes that need to occur now</a:t>
            </a:r>
          </a:p>
          <a:p>
            <a:pPr lvl="1"/>
            <a:r>
              <a:rPr lang="en-US" dirty="0"/>
              <a:t>Might be a workflow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Transactional 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7927"/>
            <a:ext cx="3849728" cy="372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or Scheduled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45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 PAAS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Hosted Services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ASP.NET Core Hosted Services</a:t>
            </a:r>
          </a:p>
          <a:p>
            <a:pPr lvl="1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480D5-597C-7252-0322-5CD6C6CC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0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55F9-3100-F78F-FDF3-EB0163C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EB3ED-B751-1EF3-FD2F-1BDF761C3BED}"/>
              </a:ext>
            </a:extLst>
          </p:cNvPr>
          <p:cNvSpPr/>
          <p:nvPr/>
        </p:nvSpPr>
        <p:spPr>
          <a:xfrm>
            <a:off x="1518355" y="1896533"/>
            <a:ext cx="9155289" cy="4413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/>
              <a:t>.NET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224646-6DCC-A3BB-BE35-F7FF7B4FE46E}"/>
              </a:ext>
            </a:extLst>
          </p:cNvPr>
          <p:cNvSpPr/>
          <p:nvPr/>
        </p:nvSpPr>
        <p:spPr>
          <a:xfrm>
            <a:off x="8037689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795B8F-5242-104F-7FA4-2179B9A74F24}"/>
              </a:ext>
            </a:extLst>
          </p:cNvPr>
          <p:cNvSpPr/>
          <p:nvPr/>
        </p:nvSpPr>
        <p:spPr>
          <a:xfrm>
            <a:off x="5729112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E8AF79-1D25-FCF6-358F-7E097AA02055}"/>
              </a:ext>
            </a:extLst>
          </p:cNvPr>
          <p:cNvSpPr/>
          <p:nvPr/>
        </p:nvSpPr>
        <p:spPr>
          <a:xfrm>
            <a:off x="3420535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B4CD87-7C82-6353-67A9-8C429C0F7A1E}"/>
              </a:ext>
            </a:extLst>
          </p:cNvPr>
          <p:cNvSpPr/>
          <p:nvPr/>
        </p:nvSpPr>
        <p:spPr>
          <a:xfrm>
            <a:off x="8037688" y="3651953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E1A707-46B3-E6AB-D10D-A9A848C10498}"/>
              </a:ext>
            </a:extLst>
          </p:cNvPr>
          <p:cNvSpPr/>
          <p:nvPr/>
        </p:nvSpPr>
        <p:spPr>
          <a:xfrm>
            <a:off x="5729111" y="3651954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</p:spTree>
    <p:extLst>
      <p:ext uri="{BB962C8B-B14F-4D97-AF65-F5344CB8AC3E}">
        <p14:creationId xmlns:p14="http://schemas.microsoft.com/office/powerpoint/2010/main" val="17892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1BA2F3-CE77-E2F6-99CD-472AC70F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0718" y="1825625"/>
            <a:ext cx="643056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1DE-AB17-E760-EE5C-88BC9E66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621918-FCF0-D431-E39F-770BF38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3900" y="1825625"/>
            <a:ext cx="82042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96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6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B35DB-E8B2-2F43-64C7-733FD673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43" y="2281437"/>
            <a:ext cx="8285714" cy="31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47C19-7659-F07D-A6CD-BDC706DB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0515" y="1825625"/>
            <a:ext cx="649097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</p:spTree>
    <p:extLst>
      <p:ext uri="{BB962C8B-B14F-4D97-AF65-F5344CB8AC3E}">
        <p14:creationId xmlns:p14="http://schemas.microsoft.com/office/powerpoint/2010/main" val="973786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Windows will automatically manage lifecycle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to single machine/server</a:t>
            </a:r>
          </a:p>
          <a:p>
            <a:pPr lvl="1"/>
            <a:r>
              <a:rPr lang="en-US" dirty="0"/>
              <a:t>Not straight forward to do “on-demand” work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742B1A-1B08-0731-77E7-E65D75357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286" y="2114770"/>
            <a:ext cx="8371428" cy="35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1780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br>
              <a:rPr lang="en-US" dirty="0"/>
            </a:br>
            <a:r>
              <a:rPr lang="en-US" dirty="0"/>
              <a:t>Hosted Services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C1196-F2F1-1AE7-3F7F-D88FEC057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541"/>
            <a:ext cx="12227312" cy="81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4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FDA1D-906C-9EDA-82A8-8835611A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A542-F20B-9628-A794-F43631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593" y="1825625"/>
            <a:ext cx="940481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06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ASP.NET Core 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3914220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Runs inside of your existing ASP.NET Core Host</a:t>
            </a:r>
          </a:p>
          <a:p>
            <a:pPr lvl="1"/>
            <a:r>
              <a:rPr lang="en-US" dirty="0"/>
              <a:t>Automatically starts on app startup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You’re responsible for scheduling (with Quartz or custom process)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01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CBDF89D-91ED-B3AE-FFD0-800413A5E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75590"/>
            <a:ext cx="5181600" cy="365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276AD93-29C9-F8C8-AD8E-F8C83701D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244728"/>
            <a:ext cx="5181600" cy="1513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8C60-67C1-810D-34BB-9484413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60E1C-AAE7-D632-C532-D3F0AA7D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8652"/>
            <a:ext cx="5181600" cy="328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035F2A-180C-BEDB-3A49-F6B656283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69311"/>
            <a:ext cx="5181600" cy="126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656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Quartz</a:t>
            </a:r>
          </a:p>
        </p:txBody>
      </p:sp>
    </p:spTree>
    <p:extLst>
      <p:ext uri="{BB962C8B-B14F-4D97-AF65-F5344CB8AC3E}">
        <p14:creationId xmlns:p14="http://schemas.microsoft.com/office/powerpoint/2010/main" val="3784501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Separate “job server” so your app isn’t doing dual duty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Locking into Quartz jobs</a:t>
            </a:r>
          </a:p>
          <a:p>
            <a:pPr lvl="1"/>
            <a:r>
              <a:rPr lang="en-US" dirty="0"/>
              <a:t>Additional configuration to tie into DI framework</a:t>
            </a:r>
          </a:p>
        </p:txBody>
      </p:sp>
    </p:spTree>
    <p:extLst>
      <p:ext uri="{BB962C8B-B14F-4D97-AF65-F5344CB8AC3E}">
        <p14:creationId xmlns:p14="http://schemas.microsoft.com/office/powerpoint/2010/main" val="16455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35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F00EB-FBAC-2835-75E4-576C62A6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340" y="1825625"/>
            <a:ext cx="7315319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DB37E-EE0C-2E4E-3545-5AE952EC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03" y="100361"/>
            <a:ext cx="8460194" cy="608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75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3180-DA3B-14B2-F87D-BD42632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F8DA3-C513-5659-9A36-405D0B04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5600" y="1825625"/>
            <a:ext cx="38608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637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6A04-7E9B-9055-2443-35462622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6C36B-3BB7-FA01-450A-4A135B2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6207" y="1825625"/>
            <a:ext cx="7319586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470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06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Strongly typed jobs</a:t>
            </a:r>
          </a:p>
          <a:p>
            <a:pPr lvl="1"/>
            <a:r>
              <a:rPr lang="en-US" dirty="0"/>
              <a:t>UI is amazing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External data store is required – default to SQL Server</a:t>
            </a:r>
          </a:p>
          <a:p>
            <a:pPr lvl="1"/>
            <a:r>
              <a:rPr lang="en-US" dirty="0"/>
              <a:t>Best data stores are paywalled</a:t>
            </a:r>
          </a:p>
          <a:p>
            <a:pPr lvl="1"/>
            <a:r>
              <a:rPr lang="en-US" dirty="0"/>
              <a:t>Separate job server is a PAIN IN THE BUTT</a:t>
            </a:r>
          </a:p>
        </p:txBody>
      </p:sp>
    </p:spTree>
    <p:extLst>
      <p:ext uri="{BB962C8B-B14F-4D97-AF65-F5344CB8AC3E}">
        <p14:creationId xmlns:p14="http://schemas.microsoft.com/office/powerpoint/2010/main" val="25559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FBDE5F-47DD-C274-11CF-29B376BC7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28000" cy="41021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BE2478-7059-ADB0-C014-F497CDE2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02790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21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48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25A9F-C925-96BD-E197-B1A118FE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15749"/>
            <a:ext cx="10515600" cy="352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ACF38-249E-BD16-CCC2-DA82AC43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41" y="245328"/>
            <a:ext cx="4911518" cy="59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1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59480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Tons of trigger options</a:t>
            </a:r>
          </a:p>
          <a:p>
            <a:pPr lvl="1"/>
            <a:r>
              <a:rPr lang="en-US" dirty="0"/>
              <a:t>CLOUD SCALE</a:t>
            </a:r>
          </a:p>
          <a:p>
            <a:pPr lvl="1"/>
            <a:r>
              <a:rPr lang="en-US" dirty="0"/>
              <a:t>Tasks are independently resilient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Azure requirement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Takk</a:t>
            </a:r>
            <a:r>
              <a:rPr lang="en-US" dirty="0"/>
              <a:t>!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39B2D85-73F6-804B-2325-58345818C6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>
            <a:fillRect/>
          </a:stretch>
        </p:blipFill>
        <p:spPr>
          <a:xfrm>
            <a:off x="6096000" y="1122363"/>
            <a:ext cx="5257800" cy="428783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1430BE-D08F-B4F3-E505-4ABB47AE54C5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16315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42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Kevin Griffin</a:t>
            </a:r>
            <a:br>
              <a:rPr lang="en-US" sz="3600" dirty="0">
                <a:latin typeface="+mn-lt"/>
              </a:rPr>
            </a:br>
            <a:r>
              <a:rPr lang="en-US" sz="2800" dirty="0">
                <a:latin typeface="+mn-lt"/>
              </a:rPr>
              <a:t>13-time Microsoft MVP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ASP.NET Core, Azure, and Web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consultwithgriff.com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twitter.com/@1kevgriff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bbiz.io/@1kevgriff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280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76AE6C-50EE-F426-ABFA-62E572C5F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738" y="102790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-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2.xml><?xml version="1.0" encoding="utf-8"?>
<a:theme xmlns:a="http://schemas.openxmlformats.org/drawingml/2006/main" name="Master - No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Tactics Slide Template</Template>
  <TotalTime>16348</TotalTime>
  <Words>2600</Words>
  <Application>Microsoft Office PowerPoint</Application>
  <PresentationFormat>Widescreen</PresentationFormat>
  <Paragraphs>210</Paragraphs>
  <Slides>51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Proxima Nova Cond Medium</vt:lpstr>
      <vt:lpstr>Consolas</vt:lpstr>
      <vt:lpstr>Arial</vt:lpstr>
      <vt:lpstr>Calibri</vt:lpstr>
      <vt:lpstr>Ligurino Cd Rg</vt:lpstr>
      <vt:lpstr>Master - Footer</vt:lpstr>
      <vt:lpstr>Master - No Footer</vt:lpstr>
      <vt:lpstr>Building  Background Services  in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Hi, I’m Kevin</vt:lpstr>
      <vt:lpstr>Kevin Griffin 13-time Microsoft MVP  ASP.NET Core, Azure, and Web  consultwithgriff.com twitter.com/@1kevgriff bbiz.io/@1kevgriff</vt:lpstr>
      <vt:lpstr>Courses</vt:lpstr>
      <vt:lpstr>Courses</vt:lpstr>
      <vt:lpstr>Agenda</vt:lpstr>
      <vt:lpstr>PowerPoint Presentation</vt:lpstr>
      <vt:lpstr>PowerPoint Presentation</vt:lpstr>
      <vt:lpstr>Background Tasks</vt:lpstr>
      <vt:lpstr>Background Tasks</vt:lpstr>
      <vt:lpstr>Considerations</vt:lpstr>
      <vt:lpstr>Considerations</vt:lpstr>
      <vt:lpstr>Agenda</vt:lpstr>
      <vt:lpstr>.NET Hosted Services</vt:lpstr>
      <vt:lpstr>.NET Hosted Services</vt:lpstr>
      <vt:lpstr>.NET Hosted Services</vt:lpstr>
      <vt:lpstr>.NET Hosted Services</vt:lpstr>
      <vt:lpstr>Windows Service</vt:lpstr>
      <vt:lpstr>Windows Services</vt:lpstr>
      <vt:lpstr>Windows Services</vt:lpstr>
      <vt:lpstr>Demo</vt:lpstr>
      <vt:lpstr>Window Services</vt:lpstr>
      <vt:lpstr>Linux?</vt:lpstr>
      <vt:lpstr>ASP.NET Core  Hosted Services</vt:lpstr>
      <vt:lpstr>ASP.NET Core Hosted Services</vt:lpstr>
      <vt:lpstr>Demo</vt:lpstr>
      <vt:lpstr>ASP.NET Core Hosted Services</vt:lpstr>
      <vt:lpstr>Quartz</vt:lpstr>
      <vt:lpstr>Scheduling with Quartz</vt:lpstr>
      <vt:lpstr>Scheduling with Quartz</vt:lpstr>
      <vt:lpstr>Demo</vt:lpstr>
      <vt:lpstr>Quartz</vt:lpstr>
      <vt:lpstr>HangFire</vt:lpstr>
      <vt:lpstr>HangFire</vt:lpstr>
      <vt:lpstr>HangFire</vt:lpstr>
      <vt:lpstr>HangFire</vt:lpstr>
      <vt:lpstr>Demo</vt:lpstr>
      <vt:lpstr>HangFire</vt:lpstr>
      <vt:lpstr>Courses</vt:lpstr>
      <vt:lpstr>Azure Functions</vt:lpstr>
      <vt:lpstr>Azure Functions</vt:lpstr>
      <vt:lpstr>PowerPoint Presentation</vt:lpstr>
      <vt:lpstr>Demo</vt:lpstr>
      <vt:lpstr>Azure Functions</vt:lpstr>
      <vt:lpstr>Conclusions</vt:lpstr>
      <vt:lpstr>Takk!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41</cp:revision>
  <dcterms:created xsi:type="dcterms:W3CDTF">2022-11-17T20:28:33Z</dcterms:created>
  <dcterms:modified xsi:type="dcterms:W3CDTF">2023-05-25T10:30:34Z</dcterms:modified>
</cp:coreProperties>
</file>